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Onyx" panose="02000000000000000000" pitchFamily="2" charset="0"/>
      <p:regular r:id="rId16"/>
    </p:embeddedFont>
    <p:embeddedFont>
      <p:font typeface="Playfair Display" pitchFamily="2" charset="0"/>
      <p:bold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9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31" d="100"/>
          <a:sy n="31" d="100"/>
        </p:scale>
        <p:origin x="-1596" y="-54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2.fntdata" /><Relationship Id="rId18" Type="http://schemas.openxmlformats.org/officeDocument/2006/relationships/font" Target="fonts/font7.fntdata" /><Relationship Id="rId3" Type="http://schemas.openxmlformats.org/officeDocument/2006/relationships/slide" Target="slides/slide2.xml" /><Relationship Id="rId21" Type="http://schemas.openxmlformats.org/officeDocument/2006/relationships/viewProps" Target="viewProps.xml" /><Relationship Id="rId7" Type="http://schemas.openxmlformats.org/officeDocument/2006/relationships/slide" Target="slides/slide6.xml" /><Relationship Id="rId12" Type="http://schemas.openxmlformats.org/officeDocument/2006/relationships/font" Target="fonts/font1.fntdata" /><Relationship Id="rId17" Type="http://schemas.openxmlformats.org/officeDocument/2006/relationships/font" Target="fonts/font6.fntdata" /><Relationship Id="rId2" Type="http://schemas.openxmlformats.org/officeDocument/2006/relationships/slide" Target="slides/slide1.xml" /><Relationship Id="rId16" Type="http://schemas.openxmlformats.org/officeDocument/2006/relationships/font" Target="fonts/font5.fntdata" /><Relationship Id="rId20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notesMaster" Target="notesMasters/notesMaster1.xml" /><Relationship Id="rId5" Type="http://schemas.openxmlformats.org/officeDocument/2006/relationships/slide" Target="slides/slide4.xml" /><Relationship Id="rId15" Type="http://schemas.openxmlformats.org/officeDocument/2006/relationships/font" Target="fonts/font4.fntdata" /><Relationship Id="rId23" Type="http://schemas.openxmlformats.org/officeDocument/2006/relationships/tableStyles" Target="tableStyles.xml" /><Relationship Id="rId10" Type="http://schemas.openxmlformats.org/officeDocument/2006/relationships/slide" Target="slides/slide9.xml" /><Relationship Id="rId19" Type="http://customschemas.google.com/relationships/presentationmetadata" Target="metadata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3.fntdata" /><Relationship Id="rId22" Type="http://schemas.openxmlformats.org/officeDocument/2006/relationships/theme" Target="theme/theme1.xml" 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7" Type="http://schemas.openxmlformats.org/officeDocument/2006/relationships/image" Target="../media/image5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Relationship Id="rId6" Type="http://schemas.openxmlformats.org/officeDocument/2006/relationships/image" Target="../media/image4.gif" /><Relationship Id="rId5" Type="http://schemas.openxmlformats.org/officeDocument/2006/relationships/image" Target="../media/image3.png" /><Relationship Id="rId4" Type="http://schemas.openxmlformats.org/officeDocument/2006/relationships/image" Target="../media/image2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4.gif" /><Relationship Id="rId4" Type="http://schemas.openxmlformats.org/officeDocument/2006/relationships/image" Target="../media/image1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4.gif" /><Relationship Id="rId4" Type="http://schemas.openxmlformats.org/officeDocument/2006/relationships/image" Target="../media/image1.pn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1.xml" /><Relationship Id="rId6" Type="http://schemas.openxmlformats.org/officeDocument/2006/relationships/image" Target="../media/image7.png" /><Relationship Id="rId5" Type="http://schemas.openxmlformats.org/officeDocument/2006/relationships/image" Target="../media/image4.gif" /><Relationship Id="rId4" Type="http://schemas.openxmlformats.org/officeDocument/2006/relationships/image" Target="../media/image1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4.gif" /><Relationship Id="rId4" Type="http://schemas.openxmlformats.org/officeDocument/2006/relationships/image" Target="../media/image1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4.gif" /><Relationship Id="rId4" Type="http://schemas.openxmlformats.org/officeDocument/2006/relationships/image" Target="../media/image1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1.xml" /><Relationship Id="rId4" Type="http://schemas.openxmlformats.org/officeDocument/2006/relationships/image" Target="../media/image4.gif" 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mailto:Sreenidhiennala@gmail.com" TargetMode="External" /><Relationship Id="rId3" Type="http://schemas.openxmlformats.org/officeDocument/2006/relationships/image" Target="../media/image6.png" /><Relationship Id="rId7" Type="http://schemas.openxmlformats.org/officeDocument/2006/relationships/hyperlink" Target="mailto:ujasvim@gmail.com" TargetMode="External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1.xml" /><Relationship Id="rId6" Type="http://schemas.openxmlformats.org/officeDocument/2006/relationships/hyperlink" Target="mailto:middepuja1005@gmail.com" TargetMode="External" /><Relationship Id="rId5" Type="http://schemas.openxmlformats.org/officeDocument/2006/relationships/image" Target="../media/image4.gif" /><Relationship Id="rId4" Type="http://schemas.openxmlformats.org/officeDocument/2006/relationships/image" Target="../media/image1.png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4.gif" /><Relationship Id="rId4" Type="http://schemas.openxmlformats.org/officeDocument/2006/relationships/image" Target="../media/image1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3933607" y="6307304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/>
              <a:t>   </a:t>
            </a: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4175760" y="7226525"/>
            <a:ext cx="9387839" cy="1366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11004"/>
              </a:lnSpc>
            </a:pPr>
            <a:r>
              <a:rPr lang="en-US" sz="8000" dirty="0">
                <a:solidFill>
                  <a:schemeClr val="bg1"/>
                </a:solidFill>
              </a:rPr>
              <a:t>Innovators</a:t>
            </a:r>
            <a:endParaRPr sz="8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82606" y="2430476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3042615" y="1417552"/>
            <a:ext cx="13368960" cy="2678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36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THEME &amp; PROBLEM STATEMENT</a:t>
            </a:r>
            <a:endParaRPr/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616688" y="3314695"/>
            <a:ext cx="17671312" cy="6771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Theme:</a:t>
            </a:r>
            <a:r>
              <a:rPr lang="en-US" sz="4400" dirty="0">
                <a:solidFill>
                  <a:schemeClr val="bg1"/>
                </a:solidFill>
              </a:rPr>
              <a:t> AI in Healthcare | </a:t>
            </a:r>
            <a:r>
              <a:rPr lang="en-US" sz="4400" dirty="0" err="1">
                <a:solidFill>
                  <a:schemeClr val="bg1"/>
                </a:solidFill>
              </a:rPr>
              <a:t>Ayurveda</a:t>
            </a:r>
            <a:r>
              <a:rPr lang="en-US" sz="4400" dirty="0">
                <a:solidFill>
                  <a:schemeClr val="bg1"/>
                </a:solidFill>
              </a:rPr>
              <a:t> | Wellness Tech</a:t>
            </a:r>
          </a:p>
          <a:p>
            <a:endParaRPr lang="en-US" sz="4400" dirty="0">
              <a:solidFill>
                <a:schemeClr val="bg1"/>
              </a:solidFill>
            </a:endParaRPr>
          </a:p>
          <a:p>
            <a:r>
              <a:rPr lang="en-US" sz="4400" b="1" dirty="0">
                <a:solidFill>
                  <a:schemeClr val="bg1"/>
                </a:solidFill>
              </a:rPr>
              <a:t>Problem Statement:</a:t>
            </a:r>
            <a:br>
              <a:rPr lang="en-US" sz="4400" dirty="0">
                <a:solidFill>
                  <a:schemeClr val="bg1"/>
                </a:solidFill>
              </a:rPr>
            </a:br>
            <a:r>
              <a:rPr lang="en-US" sz="4400" dirty="0">
                <a:solidFill>
                  <a:schemeClr val="bg1"/>
                </a:solidFill>
              </a:rPr>
              <a:t>In today’s fast-paced digital world, many individuals overlook holistic well-being, relying heavily on synthetic treatments. There's a lack of easy access to natural, personalized </a:t>
            </a:r>
            <a:r>
              <a:rPr lang="en-US" sz="4400" dirty="0" err="1">
                <a:solidFill>
                  <a:schemeClr val="bg1"/>
                </a:solidFill>
              </a:rPr>
              <a:t>Ayurvedic</a:t>
            </a:r>
            <a:r>
              <a:rPr lang="en-US" sz="4400" dirty="0">
                <a:solidFill>
                  <a:schemeClr val="bg1"/>
                </a:solidFill>
              </a:rPr>
              <a:t> remedies and wellness tools that blend ancient knowledge with modern interfaces. Can we create a lightweight, AI-aided, interactive </a:t>
            </a:r>
            <a:r>
              <a:rPr lang="en-US" sz="4400" dirty="0" err="1">
                <a:solidFill>
                  <a:schemeClr val="bg1"/>
                </a:solidFill>
              </a:rPr>
              <a:t>Ayurvedic</a:t>
            </a:r>
            <a:r>
              <a:rPr lang="en-US" sz="4400" dirty="0">
                <a:solidFill>
                  <a:schemeClr val="bg1"/>
                </a:solidFill>
              </a:rPr>
              <a:t> health assistant that’s accessible, multilingual, and works even without complex cloud setups?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4815516" y="2239919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/>
          </a:p>
        </p:txBody>
      </p:sp>
      <p:sp>
        <p:nvSpPr>
          <p:cNvPr id="109" name="Google Shape;109;p3"/>
          <p:cNvSpPr txBox="1"/>
          <p:nvPr/>
        </p:nvSpPr>
        <p:spPr>
          <a:xfrm>
            <a:off x="0" y="3655054"/>
            <a:ext cx="18288001" cy="6093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4400" b="1" dirty="0" err="1">
                <a:solidFill>
                  <a:schemeClr val="bg1"/>
                </a:solidFill>
              </a:rPr>
              <a:t>AyuCare</a:t>
            </a:r>
            <a:r>
              <a:rPr lang="en-US" sz="4400" dirty="0">
                <a:solidFill>
                  <a:schemeClr val="bg1"/>
                </a:solidFill>
              </a:rPr>
              <a:t> is a web-based </a:t>
            </a:r>
            <a:r>
              <a:rPr lang="en-US" sz="4400" dirty="0" err="1">
                <a:solidFill>
                  <a:schemeClr val="bg1"/>
                </a:solidFill>
              </a:rPr>
              <a:t>Ayurvedic</a:t>
            </a:r>
            <a:r>
              <a:rPr lang="en-US" sz="4400" dirty="0">
                <a:solidFill>
                  <a:schemeClr val="bg1"/>
                </a:solidFill>
              </a:rPr>
              <a:t> Health Assistant offering:</a:t>
            </a:r>
          </a:p>
          <a:p>
            <a:endParaRPr lang="en-US" sz="4400" dirty="0">
              <a:solidFill>
                <a:schemeClr val="bg1"/>
              </a:solidFill>
            </a:endParaRPr>
          </a:p>
          <a:p>
            <a:r>
              <a:rPr lang="en-US" sz="4400" dirty="0">
                <a:solidFill>
                  <a:schemeClr val="bg1"/>
                </a:solidFill>
              </a:rPr>
              <a:t>-&gt;AI-powered health </a:t>
            </a:r>
            <a:r>
              <a:rPr lang="en-US" sz="4400" dirty="0" err="1">
                <a:solidFill>
                  <a:schemeClr val="bg1"/>
                </a:solidFill>
              </a:rPr>
              <a:t>bot</a:t>
            </a:r>
            <a:r>
              <a:rPr lang="en-US" sz="4400" dirty="0">
                <a:solidFill>
                  <a:schemeClr val="bg1"/>
                </a:solidFill>
              </a:rPr>
              <a:t> to suggest natural remedies based on      symptoms.</a:t>
            </a:r>
          </a:p>
          <a:p>
            <a:r>
              <a:rPr lang="en-US" sz="4400" dirty="0">
                <a:solidFill>
                  <a:schemeClr val="bg1"/>
                </a:solidFill>
              </a:rPr>
              <a:t>-&gt;Plant scanner using a camera.</a:t>
            </a:r>
          </a:p>
          <a:p>
            <a:r>
              <a:rPr lang="en-US" sz="4400" dirty="0">
                <a:solidFill>
                  <a:schemeClr val="bg1"/>
                </a:solidFill>
              </a:rPr>
              <a:t>-&gt;Categorized library of remedies, food tracker, and personal health journal.</a:t>
            </a:r>
          </a:p>
          <a:p>
            <a:r>
              <a:rPr lang="en-US" sz="4400" dirty="0">
                <a:solidFill>
                  <a:schemeClr val="bg1"/>
                </a:solidFill>
              </a:rPr>
              <a:t>-&gt;Yoga, meditation, and </a:t>
            </a:r>
            <a:r>
              <a:rPr lang="en-US" sz="4400" dirty="0" err="1">
                <a:solidFill>
                  <a:schemeClr val="bg1"/>
                </a:solidFill>
              </a:rPr>
              <a:t>Ayurvedic</a:t>
            </a:r>
            <a:r>
              <a:rPr lang="en-US" sz="4400" dirty="0">
                <a:solidFill>
                  <a:schemeClr val="bg1"/>
                </a:solidFill>
              </a:rPr>
              <a:t> product recommendations.</a:t>
            </a:r>
          </a:p>
          <a:p>
            <a:r>
              <a:rPr lang="en-US" sz="4400" dirty="0">
                <a:solidFill>
                  <a:schemeClr val="bg1"/>
                </a:solidFill>
              </a:rPr>
              <a:t>-&gt;Built using lightweight tech – no backend server or database required</a:t>
            </a:r>
            <a:r>
              <a:rPr lang="en-US" sz="4400" dirty="0"/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5" name="Google Shape;115;p4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657581" y="231777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4815516" y="-2072640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</a:t>
            </a:r>
            <a:endParaRPr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072641" y="0"/>
            <a:ext cx="15118080" cy="11643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4832017" y="2012747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</a:t>
            </a:r>
            <a:endParaRPr/>
          </a:p>
        </p:txBody>
      </p:sp>
      <p:sp>
        <p:nvSpPr>
          <p:cNvPr id="126" name="Google Shape;126;p5"/>
          <p:cNvSpPr txBox="1"/>
          <p:nvPr/>
        </p:nvSpPr>
        <p:spPr>
          <a:xfrm>
            <a:off x="2700671" y="3522474"/>
            <a:ext cx="13588408" cy="3385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User Input →</a:t>
            </a:r>
            <a:r>
              <a:rPr lang="en-US" sz="4400" dirty="0">
                <a:solidFill>
                  <a:schemeClr val="bg1"/>
                </a:solidFill>
              </a:rPr>
              <a:t> (Text / Voice / Camera)</a:t>
            </a:r>
            <a:br>
              <a:rPr lang="en-US" sz="4400" dirty="0">
                <a:solidFill>
                  <a:schemeClr val="bg1"/>
                </a:solidFill>
              </a:rPr>
            </a:br>
            <a:r>
              <a:rPr lang="en-US" sz="4400" dirty="0">
                <a:solidFill>
                  <a:schemeClr val="bg1"/>
                </a:solidFill>
              </a:rPr>
              <a:t>→ </a:t>
            </a:r>
            <a:r>
              <a:rPr lang="en-US" sz="4400" b="1" dirty="0">
                <a:solidFill>
                  <a:schemeClr val="bg1"/>
                </a:solidFill>
              </a:rPr>
              <a:t>AI Health Logic (JSON-based)</a:t>
            </a:r>
            <a:br>
              <a:rPr lang="en-US" sz="4400" dirty="0">
                <a:solidFill>
                  <a:schemeClr val="bg1"/>
                </a:solidFill>
              </a:rPr>
            </a:br>
            <a:r>
              <a:rPr lang="en-US" sz="4400" dirty="0">
                <a:solidFill>
                  <a:schemeClr val="bg1"/>
                </a:solidFill>
              </a:rPr>
              <a:t>→ </a:t>
            </a:r>
            <a:r>
              <a:rPr lang="en-US" sz="4400" b="1" dirty="0">
                <a:solidFill>
                  <a:schemeClr val="bg1"/>
                </a:solidFill>
              </a:rPr>
              <a:t>Remedies or Guidance Output</a:t>
            </a:r>
            <a:br>
              <a:rPr lang="en-US" sz="4400" dirty="0">
                <a:solidFill>
                  <a:schemeClr val="bg1"/>
                </a:solidFill>
              </a:rPr>
            </a:br>
            <a:r>
              <a:rPr lang="en-US" sz="4400" dirty="0">
                <a:solidFill>
                  <a:schemeClr val="bg1"/>
                </a:solidFill>
              </a:rPr>
              <a:t>→ </a:t>
            </a:r>
            <a:r>
              <a:rPr lang="en-US" sz="4400" b="1" dirty="0">
                <a:solidFill>
                  <a:schemeClr val="bg1"/>
                </a:solidFill>
              </a:rPr>
              <a:t>User Logs it in Journal or Tracker</a:t>
            </a:r>
            <a:br>
              <a:rPr lang="en-US" sz="4400" dirty="0">
                <a:solidFill>
                  <a:schemeClr val="bg1"/>
                </a:solidFill>
              </a:rPr>
            </a:br>
            <a:r>
              <a:rPr lang="en-US" sz="4400" dirty="0">
                <a:solidFill>
                  <a:schemeClr val="bg1"/>
                </a:solidFill>
              </a:rPr>
              <a:t>→ </a:t>
            </a:r>
            <a:r>
              <a:rPr lang="en-US" sz="4400" b="1" dirty="0">
                <a:solidFill>
                  <a:schemeClr val="bg1"/>
                </a:solidFill>
              </a:rPr>
              <a:t>User receives Notifications &amp; Alerts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2" name="Google Shape;132;p6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4832017" y="2046227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 AND NOVELTY </a:t>
            </a:r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1424763" y="3636335"/>
            <a:ext cx="15651125" cy="523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🔹</a:t>
            </a:r>
            <a:r>
              <a:rPr lang="en-US" sz="4000" dirty="0"/>
              <a:t> </a:t>
            </a:r>
            <a:r>
              <a:rPr lang="en-US" sz="4000" dirty="0">
                <a:solidFill>
                  <a:schemeClr val="bg1"/>
                </a:solidFill>
              </a:rPr>
              <a:t>Voice Input for chat </a:t>
            </a:r>
            <a:r>
              <a:rPr lang="en-US" sz="4000" dirty="0" err="1">
                <a:solidFill>
                  <a:schemeClr val="bg1"/>
                </a:solidFill>
              </a:rPr>
              <a:t>bot</a:t>
            </a:r>
            <a:endParaRPr lang="en-US" sz="4000" dirty="0">
              <a:solidFill>
                <a:schemeClr val="bg1"/>
              </a:solidFill>
            </a:endParaRPr>
          </a:p>
          <a:p>
            <a:r>
              <a:rPr lang="en-US" sz="4000" dirty="0">
                <a:solidFill>
                  <a:schemeClr val="bg1"/>
                </a:solidFill>
              </a:rPr>
              <a:t>🔹 Camera-Based Plant Scanner</a:t>
            </a:r>
          </a:p>
          <a:p>
            <a:r>
              <a:rPr lang="en-US" sz="4000" dirty="0">
                <a:solidFill>
                  <a:schemeClr val="bg1"/>
                </a:solidFill>
              </a:rPr>
              <a:t>🔹 Personalized </a:t>
            </a:r>
            <a:r>
              <a:rPr lang="en-US" sz="4000" dirty="0" err="1">
                <a:solidFill>
                  <a:schemeClr val="bg1"/>
                </a:solidFill>
              </a:rPr>
              <a:t>Ayurvedic</a:t>
            </a:r>
            <a:r>
              <a:rPr lang="en-US" sz="4000" dirty="0">
                <a:solidFill>
                  <a:schemeClr val="bg1"/>
                </a:solidFill>
              </a:rPr>
              <a:t> Remedies Library</a:t>
            </a:r>
          </a:p>
          <a:p>
            <a:r>
              <a:rPr lang="en-US" sz="4000" dirty="0">
                <a:solidFill>
                  <a:schemeClr val="bg1"/>
                </a:solidFill>
              </a:rPr>
              <a:t>🔹 Emergency First-Aid Suggestions (Fever, Cuts, Coughs, etc.)</a:t>
            </a:r>
          </a:p>
          <a:p>
            <a:r>
              <a:rPr lang="en-US" sz="4000" dirty="0">
                <a:solidFill>
                  <a:schemeClr val="bg1"/>
                </a:solidFill>
              </a:rPr>
              <a:t>🔹 Food &amp; Lifestyle Tracker (</a:t>
            </a:r>
            <a:r>
              <a:rPr lang="en-US" sz="4000" dirty="0" err="1">
                <a:solidFill>
                  <a:schemeClr val="bg1"/>
                </a:solidFill>
              </a:rPr>
              <a:t>Ritucharya</a:t>
            </a:r>
            <a:r>
              <a:rPr lang="en-US" sz="4000" dirty="0">
                <a:solidFill>
                  <a:schemeClr val="bg1"/>
                </a:solidFill>
              </a:rPr>
              <a:t>-aligned)</a:t>
            </a:r>
          </a:p>
          <a:p>
            <a:r>
              <a:rPr lang="en-US" sz="4000" dirty="0">
                <a:solidFill>
                  <a:schemeClr val="bg1"/>
                </a:solidFill>
              </a:rPr>
              <a:t>🔹 Personal Journal for Health Logs</a:t>
            </a:r>
          </a:p>
          <a:p>
            <a:r>
              <a:rPr lang="en-US" sz="4000" dirty="0">
                <a:solidFill>
                  <a:schemeClr val="bg1"/>
                </a:solidFill>
              </a:rPr>
              <a:t>🔹 Yoga, Meditation, and Joint Exercises with Visuals</a:t>
            </a:r>
          </a:p>
          <a:p>
            <a:r>
              <a:rPr lang="en-US" sz="4000" dirty="0">
                <a:solidFill>
                  <a:schemeClr val="bg1"/>
                </a:solidFill>
              </a:rPr>
              <a:t>🔹 Fully Offline Functionality Using JSON Files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0" name="Google Shape;140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3351817" y="1934174"/>
            <a:ext cx="120581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DRAWBACK AND SHOWSTOPPERS</a:t>
            </a:r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0" y="4423144"/>
            <a:ext cx="18288000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-&gt; No real-time medical validation (not a substitute for certified diagnosis)</a:t>
            </a:r>
          </a:p>
          <a:p>
            <a:r>
              <a:rPr lang="en-US" sz="4000" dirty="0">
                <a:solidFill>
                  <a:schemeClr val="bg1"/>
                </a:solidFill>
              </a:rPr>
              <a:t> -&gt;Limited scope of AI due to JSON rule-based design</a:t>
            </a:r>
          </a:p>
          <a:p>
            <a:r>
              <a:rPr lang="en-US" sz="4000" dirty="0">
                <a:solidFill>
                  <a:schemeClr val="bg1"/>
                </a:solidFill>
              </a:rPr>
              <a:t> -&gt;Offline model – no cross-device syncing yet</a:t>
            </a:r>
          </a:p>
          <a:p>
            <a:r>
              <a:rPr lang="en-US" sz="4000" dirty="0">
                <a:solidFill>
                  <a:schemeClr val="bg1"/>
                </a:solidFill>
              </a:rPr>
              <a:t> -&gt;Requires future upgrades for database and mobile compatibility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7" name="Google Shape;147;p8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726912" y="346464"/>
            <a:ext cx="9130784" cy="1625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09996"/>
              </a:lnSpc>
            </a:pPr>
            <a:r>
              <a:rPr lang="en-US" sz="9600" dirty="0">
                <a:solidFill>
                  <a:srgbClr val="FFFFFF"/>
                </a:solidFill>
              </a:rPr>
              <a:t>Innovators</a:t>
            </a:r>
            <a:endParaRPr sz="9600"/>
          </a:p>
        </p:txBody>
      </p:sp>
      <p:sp>
        <p:nvSpPr>
          <p:cNvPr id="150" name="Google Shape;150;p8"/>
          <p:cNvSpPr txBox="1"/>
          <p:nvPr/>
        </p:nvSpPr>
        <p:spPr>
          <a:xfrm>
            <a:off x="1169581" y="3021928"/>
            <a:ext cx="16374140" cy="3074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11018"/>
              </a:lnSpc>
            </a:pPr>
            <a:r>
              <a:rPr lang="en-US" sz="3600" b="1" dirty="0">
                <a:solidFill>
                  <a:srgbClr val="D9D9D9"/>
                </a:solidFill>
                <a:latin typeface="Playfair Display"/>
                <a:sym typeface="Playfair Display"/>
              </a:rPr>
              <a:t>PUJA MIDDE - </a:t>
            </a:r>
            <a:r>
              <a:rPr lang="en-US" sz="3600" b="1" dirty="0">
                <a:solidFill>
                  <a:srgbClr val="D9D9D9"/>
                </a:solidFill>
                <a:latin typeface="Playfair Display"/>
                <a:sym typeface="Playfair Display"/>
                <a:hlinkClick r:id="rId6"/>
              </a:rPr>
              <a:t>middepuja1005@gmail.com</a:t>
            </a:r>
            <a:r>
              <a:rPr lang="en-US" sz="3600" b="1" dirty="0">
                <a:solidFill>
                  <a:srgbClr val="D9D9D9"/>
                </a:solidFill>
                <a:latin typeface="Playfair Display"/>
                <a:sym typeface="Playfair Display"/>
              </a:rPr>
              <a:t> – 91212 90915</a:t>
            </a:r>
          </a:p>
          <a:p>
            <a:pPr algn="ctr">
              <a:lnSpc>
                <a:spcPct val="111018"/>
              </a:lnSpc>
            </a:pPr>
            <a:r>
              <a:rPr lang="en-US" sz="360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MUDAKALA UJASVI – </a:t>
            </a:r>
            <a:r>
              <a:rPr lang="en-US" sz="360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7"/>
              </a:rPr>
              <a:t>ujasvim@gmail.com</a:t>
            </a:r>
            <a:r>
              <a:rPr lang="en-US" sz="360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– 9515834907</a:t>
            </a:r>
            <a:endParaRPr lang="en-US" sz="3600" b="1" dirty="0">
              <a:solidFill>
                <a:srgbClr val="D9D9D9"/>
              </a:solidFill>
              <a:latin typeface="Playfair Display"/>
              <a:sym typeface="Playfair Display"/>
            </a:endParaRPr>
          </a:p>
          <a:p>
            <a:pPr lvl="0" algn="ctr">
              <a:lnSpc>
                <a:spcPct val="111018"/>
              </a:lnSpc>
            </a:pPr>
            <a:r>
              <a:rPr lang="en-US" sz="3600" b="1" dirty="0">
                <a:solidFill>
                  <a:srgbClr val="D9D9D9"/>
                </a:solidFill>
                <a:latin typeface="Playfair Display"/>
                <a:sym typeface="Playfair Display"/>
              </a:rPr>
              <a:t>ENNALA SREENIDHI - </a:t>
            </a:r>
            <a:r>
              <a:rPr lang="en-US" sz="3600" b="1" dirty="0">
                <a:solidFill>
                  <a:srgbClr val="D9D9D9"/>
                </a:solidFill>
                <a:latin typeface="Playfair Display"/>
                <a:sym typeface="Playfair Display"/>
                <a:hlinkClick r:id="rId8"/>
              </a:rPr>
              <a:t>Sreenidhiennala@gmail.com</a:t>
            </a:r>
            <a:r>
              <a:rPr lang="en-US" sz="3600" b="1" dirty="0">
                <a:solidFill>
                  <a:srgbClr val="D9D9D9"/>
                </a:solidFill>
                <a:latin typeface="Playfair Display"/>
                <a:sym typeface="Playfair Display"/>
              </a:rPr>
              <a:t> – 9492362005</a:t>
            </a:r>
          </a:p>
          <a:p>
            <a:pPr lvl="0" algn="ctr">
              <a:lnSpc>
                <a:spcPct val="111018"/>
              </a:lnSpc>
            </a:pPr>
            <a:endParaRPr lang="en-US" sz="3600" b="1" dirty="0">
              <a:solidFill>
                <a:srgbClr val="D9D9D9"/>
              </a:solidFill>
              <a:latin typeface="Playfair Display"/>
              <a:sym typeface="Playfair Display"/>
            </a:endParaRPr>
          </a:p>
          <a:p>
            <a:pPr lvl="0" algn="ctr">
              <a:lnSpc>
                <a:spcPct val="111018"/>
              </a:lnSpc>
            </a:pPr>
            <a:r>
              <a:rPr lang="en-US" sz="3600" b="1" dirty="0">
                <a:solidFill>
                  <a:srgbClr val="D9D9D9"/>
                </a:solidFill>
                <a:latin typeface="Playfair Display"/>
                <a:sym typeface="Playfair Display"/>
              </a:rPr>
              <a:t>STANLEY COLLEGE OF ENGINEERING AND TECHNOLOGY FOR WOMEN.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326647" y="3577605"/>
            <a:ext cx="11803723" cy="336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14" b="1" i="0" u="none" strike="noStrike" cap="none" dirty="0">
                <a:solidFill>
                  <a:srgbClr val="FFFFFF"/>
                </a:solidFill>
                <a:latin typeface="Onyx" pitchFamily="82" charset="0"/>
                <a:ea typeface="Playfair Display"/>
                <a:cs typeface="Playfair Display"/>
                <a:sym typeface="Playfair Display"/>
              </a:rPr>
              <a:t>Thank    you</a:t>
            </a:r>
            <a:endParaRPr>
              <a:latin typeface="Onyx" pitchFamily="82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239</Words>
  <Application>Microsoft Office PowerPoint</Application>
  <PresentationFormat>Custom</PresentationFormat>
  <Paragraphs>38</Paragraphs>
  <Slides>9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Ujasvi Mudakala</dc:creator>
  <cp:lastModifiedBy>ujasvim@gmail.com</cp:lastModifiedBy>
  <cp:revision>16</cp:revision>
  <dcterms:created xsi:type="dcterms:W3CDTF">2006-08-16T00:00:00Z</dcterms:created>
  <dcterms:modified xsi:type="dcterms:W3CDTF">2025-07-08T07:31:26Z</dcterms:modified>
</cp:coreProperties>
</file>